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C831-69B4-4B4D-B652-56334901A68F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2F06-8B6E-4DF6-B971-25E35CB13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160C-5AA3-4D31-83EA-385CD2B13F2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67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160C-5AA3-4D31-83EA-385CD2B13F2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2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160C-5AA3-4D31-83EA-385CD2B13F2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05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5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9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7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9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9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2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6AFC-39C2-4724-AC35-10285D218641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8A33-1EEC-46F8-B13F-ED9A0049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5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1lq3Z-PbpE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81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81625"/>
            <a:ext cx="12192000" cy="1470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-178126"/>
            <a:ext cx="8991600" cy="2631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52" y="2813083"/>
            <a:ext cx="12214452" cy="273999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3080165" y="5524500"/>
            <a:ext cx="6028267" cy="82603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Мебельная фурнитура</a:t>
            </a:r>
            <a:endParaRPr lang="en-US" sz="4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1737" y="6290320"/>
            <a:ext cx="7237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Подготовлено РПН Мебельная фурнитура ТПК «КРОНАС», июнь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456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олодильник встроен в стен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r="6188" b="845"/>
          <a:stretch/>
        </p:blipFill>
        <p:spPr bwMode="auto">
          <a:xfrm>
            <a:off x="132619" y="933914"/>
            <a:ext cx="2899356" cy="23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497"/>
            <a:ext cx="11448000" cy="62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959" y="159096"/>
            <a:ext cx="2152316" cy="574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7476"/>
            <a:ext cx="12192000" cy="730524"/>
          </a:xfrm>
          <a:prstGeom prst="rect">
            <a:avLst/>
          </a:prstGeom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89820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366520"/>
            <a:ext cx="543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РПН Мебельная фурнитура ТПК «КРОНАС»,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279" y="118790"/>
            <a:ext cx="894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Требования к мебели при установке встраиваемого холодильника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1975" y="873760"/>
            <a:ext cx="9022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sz="1600" b="0" i="0" dirty="0" smtClean="0">
                <a:effectLst/>
                <a:latin typeface="Arial" panose="020B0604020202020204" pitchFamily="34" charset="0"/>
              </a:rPr>
              <a:t>Нельзя устанавливать на сплошное дно, для циркуляции</a:t>
            </a:r>
            <a:r>
              <a:rPr lang="en-US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воздуха необходимо</a:t>
            </a:r>
            <a:r>
              <a:rPr lang="en-US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устанавливать агрегат на решетку.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Цоколь под техникой нельзя закрывать наглухо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Минимальная площадь вентиляции 200 см</a:t>
            </a:r>
            <a:r>
              <a:rPr lang="ru-RU" dirty="0" smtClean="0">
                <a:latin typeface="Arial" panose="020B0604020202020204" pitchFamily="34" charset="0"/>
              </a:rPr>
              <a:t>2</a:t>
            </a:r>
            <a:endParaRPr lang="ru-RU" sz="1600" b="0" i="0" dirty="0">
              <a:solidFill>
                <a:srgbClr val="3A3A3A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Минимальные заз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15651" b="2615"/>
          <a:stretch/>
        </p:blipFill>
        <p:spPr bwMode="auto">
          <a:xfrm>
            <a:off x="8678171" y="1191322"/>
            <a:ext cx="2807527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t="29018" b="25586"/>
          <a:stretch/>
        </p:blipFill>
        <p:spPr>
          <a:xfrm>
            <a:off x="5752600" y="4053828"/>
            <a:ext cx="3581400" cy="18680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7240" y="36142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ru-RU" b="1" u="sng" dirty="0" smtClean="0">
                <a:solidFill>
                  <a:srgbClr val="000000"/>
                </a:solidFill>
              </a:rPr>
              <a:t>Вентиляционная база </a:t>
            </a:r>
            <a:r>
              <a:rPr lang="ru-RU" dirty="0" smtClean="0">
                <a:solidFill>
                  <a:srgbClr val="000000"/>
                </a:solidFill>
              </a:rPr>
              <a:t>— это простое и эффективное решение для обеспечения необходимой вентиляции пространства под холодильником. </a:t>
            </a:r>
          </a:p>
          <a:p>
            <a:pPr fontAlgn="base"/>
            <a:r>
              <a:rPr lang="ru-RU" dirty="0" smtClean="0"/>
              <a:t>  Гарантирует площадь вентиляции в 200 см2 даже </a:t>
            </a:r>
            <a:r>
              <a:rPr lang="ru-RU" b="1" u="sng" dirty="0" smtClean="0"/>
              <a:t>без использования </a:t>
            </a:r>
            <a:r>
              <a:rPr lang="ru-RU" dirty="0" smtClean="0"/>
              <a:t>вентиляционной решетки, монтирующийся в цоколь .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024" y="5552527"/>
            <a:ext cx="483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https://www.youtube.com/watch?v=91lq3Z-PbpE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01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497"/>
            <a:ext cx="11448000" cy="6235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82075" y="6356350"/>
            <a:ext cx="2743200" cy="365125"/>
          </a:xfrm>
        </p:spPr>
        <p:txBody>
          <a:bodyPr/>
          <a:lstStyle/>
          <a:p>
            <a:fld id="{A762159F-2787-4755-AA34-2211294C89A4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366520"/>
            <a:ext cx="543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РПН Мебельная фурнитура ТПК «КРОНАС»,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959" y="159096"/>
            <a:ext cx="2152316" cy="574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7476"/>
            <a:ext cx="12192000" cy="730524"/>
          </a:xfrm>
          <a:prstGeom prst="rect">
            <a:avLst/>
          </a:prstGeom>
        </p:spPr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89820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366520"/>
            <a:ext cx="543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РПН Мебельная фурнитура ТПК «КРОНАС»,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5425" y="7197"/>
            <a:ext cx="8367252" cy="8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База под холодильник </a:t>
            </a:r>
            <a:r>
              <a:rPr lang="en-US" sz="2800" dirty="0" smtClean="0"/>
              <a:t>Volpato</a:t>
            </a:r>
            <a:r>
              <a:rPr lang="uk-UA" sz="2800" dirty="0" smtClean="0"/>
              <a:t> </a:t>
            </a:r>
            <a:endParaRPr lang="en-US" sz="2800" dirty="0" smtClean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683" y="106241"/>
            <a:ext cx="2444708" cy="6279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7544" y="4187684"/>
            <a:ext cx="114880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00000"/>
                </a:solidFill>
              </a:rPr>
              <a:t>По </a:t>
            </a:r>
            <a:r>
              <a:rPr lang="ru-RU" sz="1600" dirty="0">
                <a:solidFill>
                  <a:srgbClr val="000000"/>
                </a:solidFill>
              </a:rPr>
              <a:t>сравнению с поддоном из ДСП, у вентиляционной решетки под холодильник имеется несколько преимуществ.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Пластиковые базы для холодильников </a:t>
            </a:r>
            <a:r>
              <a:rPr lang="ru-RU" sz="1600" u="sng" dirty="0">
                <a:solidFill>
                  <a:srgbClr val="FF0000"/>
                </a:solidFill>
              </a:rPr>
              <a:t>устойчивы к воздействию влаги</a:t>
            </a:r>
            <a:r>
              <a:rPr lang="ru-RU" sz="1600" dirty="0">
                <a:solidFill>
                  <a:srgbClr val="000000"/>
                </a:solidFill>
              </a:rPr>
              <a:t>, которая может попасть туда, например, при размораживании. Этот момент очень важен в ситуациях со встраиваемыми холодильниками, которые невозможно отодвинуть.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Вентиляционная база способна </a:t>
            </a:r>
            <a:r>
              <a:rPr lang="ru-RU" sz="1600" u="sng" dirty="0">
                <a:solidFill>
                  <a:srgbClr val="FF0000"/>
                </a:solidFill>
              </a:rPr>
              <a:t>выдерживать нагрузку до 1250 кг</a:t>
            </a:r>
            <a:r>
              <a:rPr lang="ru-RU" sz="1600" dirty="0">
                <a:solidFill>
                  <a:srgbClr val="000000"/>
                </a:solidFill>
              </a:rPr>
              <a:t>, что достаточно для установки любого современного холодильника.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База обеспечивает требуемую площадь вентиляции, не портя при этом внешний вид передней поверхности.</a:t>
            </a:r>
            <a:endParaRPr lang="ru-RU" sz="1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932271"/>
            <a:ext cx="5927747" cy="3047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1" y="906004"/>
            <a:ext cx="5961912" cy="31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82075" y="6356350"/>
            <a:ext cx="2743200" cy="365125"/>
          </a:xfrm>
        </p:spPr>
        <p:txBody>
          <a:bodyPr/>
          <a:lstStyle/>
          <a:p>
            <a:fld id="{A762159F-2787-4755-AA34-2211294C89A4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70" y="6538912"/>
            <a:ext cx="543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РПН Мебельная фурнитура ТПК «КРОНАС»,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706" y="3687562"/>
            <a:ext cx="4216737" cy="29898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21" y="303689"/>
            <a:ext cx="4536099" cy="27872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864" y="303689"/>
            <a:ext cx="4546455" cy="30101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3" y="3165478"/>
            <a:ext cx="4624257" cy="32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497"/>
            <a:ext cx="11448000" cy="6235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82075" y="6356350"/>
            <a:ext cx="2743200" cy="365125"/>
          </a:xfrm>
        </p:spPr>
        <p:txBody>
          <a:bodyPr/>
          <a:lstStyle/>
          <a:p>
            <a:fld id="{A762159F-2787-4755-AA34-2211294C89A4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366520"/>
            <a:ext cx="543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РПН Мебельная фурнитура ТПК «КРОНАС»,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959" y="159096"/>
            <a:ext cx="2152316" cy="574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7476"/>
            <a:ext cx="12192000" cy="730524"/>
          </a:xfrm>
          <a:prstGeom prst="rect">
            <a:avLst/>
          </a:prstGeom>
        </p:spPr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89820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366520"/>
            <a:ext cx="543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РПН Мебельная фурнитура ТПК «КРОНАС»,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2098" y="33117"/>
            <a:ext cx="8367252" cy="8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/>
              <a:t>Опор</a:t>
            </a:r>
            <a:r>
              <a:rPr lang="ru-RU" sz="2800" dirty="0" smtClean="0"/>
              <a:t>ы, база </a:t>
            </a:r>
            <a:r>
              <a:rPr lang="en-US" sz="2800" dirty="0" smtClean="0"/>
              <a:t>Volpato</a:t>
            </a:r>
            <a:r>
              <a:rPr lang="uk-UA" sz="2800" dirty="0" smtClean="0"/>
              <a:t> </a:t>
            </a:r>
            <a:endParaRPr lang="en-US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075724" y="1301998"/>
            <a:ext cx="255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База для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холодильника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Глубина 532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мм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588" t="12596" r="6649" b="11060"/>
          <a:stretch/>
        </p:blipFill>
        <p:spPr>
          <a:xfrm>
            <a:off x="1185653" y="1280065"/>
            <a:ext cx="3558563" cy="2238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37" y="4790086"/>
            <a:ext cx="1293721" cy="12178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216" y="5060227"/>
            <a:ext cx="881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Винт D10 мм для базы для встраиваемого холодильника Volpato 10\07.131</a:t>
            </a:r>
          </a:p>
          <a:p>
            <a:r>
              <a:rPr lang="ru-RU" dirty="0" smtClean="0"/>
              <a:t>Артикул: 110839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0363" y="892476"/>
            <a:ext cx="10551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База пластиковая для встраиваемого холодильника Volpato 31\83.2A10Е для ДСП 18 мм черный</a:t>
            </a:r>
            <a:r>
              <a:rPr lang="ru-RU" sz="1600" dirty="0" smtClean="0"/>
              <a:t> </a:t>
            </a: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Артикул: 110453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378" y="3385404"/>
            <a:ext cx="712159" cy="13651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3256" y="3701605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 </a:t>
            </a:r>
            <a:r>
              <a:rPr lang="ru-RU" sz="3200" dirty="0" err="1" smtClean="0"/>
              <a:t>шт</a:t>
            </a:r>
            <a:r>
              <a:rPr lang="ru-RU" sz="3200" dirty="0" smtClean="0"/>
              <a:t> для 1 базы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38958" y="4962448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4 </a:t>
            </a:r>
            <a:r>
              <a:rPr lang="ru-RU" sz="3200" dirty="0" err="1" smtClean="0"/>
              <a:t>шт</a:t>
            </a:r>
            <a:r>
              <a:rPr lang="ru-RU" sz="3200" dirty="0" smtClean="0"/>
              <a:t> для 1 базы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5814" y="35966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Опора регулируемая для кухонного стола Volpato 10\02: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Н=100 черный, Артикул 	 110451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Н=150 черный, Артикул 	 110452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4683" y="106241"/>
            <a:ext cx="2444708" cy="627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125" y="3701605"/>
            <a:ext cx="819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239</Words>
  <Application>Microsoft Office PowerPoint</Application>
  <PresentationFormat>Широкоэкранный</PresentationFormat>
  <Paragraphs>42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PT Sans</vt:lpstr>
      <vt:lpstr>Тема Office</vt:lpstr>
      <vt:lpstr>Мебельная фурнитура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Мебельная фурнитура</dc:title>
  <dc:creator>Пользователь Windows</dc:creator>
  <cp:lastModifiedBy>Пользователь Windows</cp:lastModifiedBy>
  <cp:revision>11</cp:revision>
  <dcterms:created xsi:type="dcterms:W3CDTF">2020-06-12T07:00:29Z</dcterms:created>
  <dcterms:modified xsi:type="dcterms:W3CDTF">2020-06-12T08:30:30Z</dcterms:modified>
</cp:coreProperties>
</file>